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861" r:id="rId2"/>
    <p:sldId id="1049" r:id="rId3"/>
    <p:sldId id="1048" r:id="rId4"/>
    <p:sldId id="1052" r:id="rId5"/>
    <p:sldId id="1064" r:id="rId6"/>
    <p:sldId id="1065" r:id="rId7"/>
    <p:sldId id="1063" r:id="rId8"/>
    <p:sldId id="1066" r:id="rId9"/>
    <p:sldId id="1062" r:id="rId10"/>
    <p:sldId id="1068" r:id="rId11"/>
    <p:sldId id="1067" r:id="rId12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96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2442" autoAdjust="0"/>
  </p:normalViewPr>
  <p:slideViewPr>
    <p:cSldViewPr>
      <p:cViewPr varScale="1">
        <p:scale>
          <a:sx n="143" d="100"/>
          <a:sy n="143" d="100"/>
        </p:scale>
        <p:origin x="1160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6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3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1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2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5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1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Galatians 5:1-12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'Muttley, do something!' As incompetent and unlucky as Wile E. Coyote, Dick and his wheezy sidekick Muttley would go to any lengths to win races in his tricked-out Mean Machine but would always lose in the end">
            <a:extLst>
              <a:ext uri="{FF2B5EF4-FFF2-40B4-BE49-F238E27FC236}">
                <a16:creationId xmlns:a16="http://schemas.microsoft.com/office/drawing/2014/main" id="{D5A0F351-1DAD-7944-9543-BD0EA5BF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63500"/>
            <a:ext cx="74422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EEA3F-DF0F-C544-8945-33D738FA171B}"/>
              </a:ext>
            </a:extLst>
          </p:cNvPr>
          <p:cNvSpPr/>
          <p:nvPr/>
        </p:nvSpPr>
        <p:spPr>
          <a:xfrm>
            <a:off x="467544" y="91504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running well.  Who </a:t>
            </a:r>
            <a:r>
              <a:rPr lang="en-AU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hindered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from obeying the truth?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4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09FE1B-B996-A44E-A2FB-700575840813}"/>
              </a:ext>
            </a:extLst>
          </p:cNvPr>
          <p:cNvSpPr txBox="1"/>
          <p:nvPr/>
        </p:nvSpPr>
        <p:spPr>
          <a:xfrm>
            <a:off x="611560" y="-56548"/>
            <a:ext cx="6657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Offence of the Cross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B0C-F3D4-0346-AA7D-C75B36D4D0A9}"/>
              </a:ext>
            </a:extLst>
          </p:cNvPr>
          <p:cNvSpPr txBox="1"/>
          <p:nvPr/>
        </p:nvSpPr>
        <p:spPr>
          <a:xfrm>
            <a:off x="-7865" y="277093"/>
            <a:ext cx="912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Gospel tells me “I am a Sinner in need of a Saviour”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EA0F-7AA5-8845-A093-79DDDF7472EC}"/>
              </a:ext>
            </a:extLst>
          </p:cNvPr>
          <p:cNvSpPr txBox="1"/>
          <p:nvPr/>
        </p:nvSpPr>
        <p:spPr>
          <a:xfrm>
            <a:off x="395536" y="497924"/>
            <a:ext cx="85689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live with the delusion “My good outweighs the bad – I don’t need a Saviour”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demolishes every bit of ‘self-righteousness’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-5432" y="1000169"/>
            <a:ext cx="91108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Gospel is Exclusive.  Jesus Christ is our only means of salvation.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6C57-8CC4-AB4A-B94F-0B72C019B382}"/>
              </a:ext>
            </a:extLst>
          </p:cNvPr>
          <p:cNvSpPr txBox="1"/>
          <p:nvPr/>
        </p:nvSpPr>
        <p:spPr>
          <a:xfrm>
            <a:off x="395536" y="1250567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invited, but there is only one God to come to.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D8C7A-D9E9-6645-BE00-C3D8039D4EC7}"/>
              </a:ext>
            </a:extLst>
          </p:cNvPr>
          <p:cNvSpPr txBox="1"/>
          <p:nvPr/>
        </p:nvSpPr>
        <p:spPr>
          <a:xfrm>
            <a:off x="-21761" y="1504129"/>
            <a:ext cx="9141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Christ is Sufficient – Nothing else is needed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8C024-136C-794C-98E4-209CD842367B}"/>
              </a:ext>
            </a:extLst>
          </p:cNvPr>
          <p:cNvSpPr txBox="1"/>
          <p:nvPr/>
        </p:nvSpPr>
        <p:spPr>
          <a:xfrm>
            <a:off x="4447995" y="1512415"/>
            <a:ext cx="45821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works/religious practices required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618AB-0A53-3C4D-9278-B0F127358F54}"/>
              </a:ext>
            </a:extLst>
          </p:cNvPr>
          <p:cNvSpPr txBox="1"/>
          <p:nvPr/>
        </p:nvSpPr>
        <p:spPr>
          <a:xfrm>
            <a:off x="827584" y="1842857"/>
            <a:ext cx="665946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had told the  Galatian Christians they needed to add Old Covenant Religious Practices to make their faith more complete...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1828C-971B-4B43-8E05-CD4812171C8D}"/>
              </a:ext>
            </a:extLst>
          </p:cNvPr>
          <p:cNvSpPr txBox="1"/>
          <p:nvPr/>
        </p:nvSpPr>
        <p:spPr>
          <a:xfrm>
            <a:off x="7523" y="2477603"/>
            <a:ext cx="91289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from Pagan worship of other Gods, but now being enslaved with Old Covenant Law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‘a package deal’.  If you feel you need some of the Law, obliged to keep it 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4A73E2-2A5C-DB41-B9F4-1E25B870DD3C}"/>
              </a:ext>
            </a:extLst>
          </p:cNvPr>
          <p:cNvSpPr/>
          <p:nvPr/>
        </p:nvSpPr>
        <p:spPr>
          <a:xfrm>
            <a:off x="4568056" y="3119272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but only faith working through love.</a:t>
            </a:r>
            <a:r>
              <a:rPr lang="en-AU" dirty="0">
                <a:latin typeface="Comic Sans MS" panose="030F0902030302020204" pitchFamily="66" charset="0"/>
              </a:rPr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0D4908-F06C-B844-8B34-45C12B91004F}"/>
              </a:ext>
            </a:extLst>
          </p:cNvPr>
          <p:cNvSpPr txBox="1"/>
          <p:nvPr/>
        </p:nvSpPr>
        <p:spPr>
          <a:xfrm>
            <a:off x="302096" y="3119272"/>
            <a:ext cx="829179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 or Gentile (circ. / </a:t>
            </a:r>
            <a:r>
              <a:rPr lang="en-A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uncirc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doesn’t matter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B78B3-C9DE-5A44-9A61-A0A4C353C23E}"/>
              </a:ext>
            </a:extLst>
          </p:cNvPr>
          <p:cNvSpPr txBox="1"/>
          <p:nvPr/>
        </p:nvSpPr>
        <p:spPr>
          <a:xfrm>
            <a:off x="7523" y="3484056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has to be connected with Love:  Love from God;  Love for God.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E4C489-F9B3-7944-ADC2-B4ADD85BFF34}"/>
              </a:ext>
            </a:extLst>
          </p:cNvPr>
          <p:cNvSpPr/>
          <p:nvPr/>
        </p:nvSpPr>
        <p:spPr>
          <a:xfrm>
            <a:off x="448906" y="3827076"/>
            <a:ext cx="74168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running well.  Who </a:t>
            </a:r>
            <a:r>
              <a:rPr lang="en-AU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hindered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from obeying the truth?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persuasion is not from Him who calls you.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4C1D6-E1EC-C543-9DE6-86052A4FE7BF}"/>
              </a:ext>
            </a:extLst>
          </p:cNvPr>
          <p:cNvSpPr txBox="1"/>
          <p:nvPr/>
        </p:nvSpPr>
        <p:spPr>
          <a:xfrm>
            <a:off x="1386" y="4472099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Teachings that distract from the Gospel (even from persuasive teachers) are </a:t>
            </a:r>
            <a:r>
              <a:rPr lang="en-A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God.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3B24C-CEB3-1D4C-A29F-D86E6B302CE2}"/>
              </a:ext>
            </a:extLst>
          </p:cNvPr>
          <p:cNvSpPr txBox="1"/>
          <p:nvPr/>
        </p:nvSpPr>
        <p:spPr>
          <a:xfrm>
            <a:off x="-15667" y="4718494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such distractions and corruptions of the Gospel are to be rooted out of the church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4CDFC4-1587-7043-8421-310F81FA7585}"/>
              </a:ext>
            </a:extLst>
          </p:cNvPr>
          <p:cNvSpPr/>
          <p:nvPr/>
        </p:nvSpPr>
        <p:spPr>
          <a:xfrm>
            <a:off x="808807" y="5060206"/>
            <a:ext cx="74800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I have confidence in the Lord that you will take no other view, and the one who is troubling you will bear the penalty, whoever he is.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5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freedom Christ has set us free;  stand firm therefore, and do not submit again to a yoke of slavery. 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Look:  I, Paul, say to you that if you accept circumcision, Christ will be of no advantage to you.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testify again to every man who accepts circumcision that he is obligated to keep the whole law.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are severed from Christ, you who would be justified by the law;  you have fallen away from grace.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through the Spirit, by faith, we ourselves eagerly wait for the hope of righteousness.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in Christ Jesus neither circumcision nor uncircumcision counts for anything, but only faith working through love.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endParaRPr lang="en-AU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570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were running well.  Who hindered you from obeying the truth?  </a:t>
            </a: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persuasion is not from him who calls you.  </a:t>
            </a: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little leaven leavens the whole lump.  </a:t>
            </a: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have confidence in the Lord that you will take no other view, and the one who is troubling you will bear the penalty, whoever he is.  </a:t>
            </a: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if I, brothers, still preach circumcision, why am I still being persecuted?  In that case the offense of the cross has been removed.  </a:t>
            </a:r>
            <a:r>
              <a:rPr lang="en-AU" sz="31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en-AU" sz="3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wish those who unsettle you would emasculate themselves!</a:t>
            </a:r>
            <a:r>
              <a:rPr lang="en-AU" sz="3100" dirty="0">
                <a:solidFill>
                  <a:schemeClr val="bg1"/>
                </a:solidFill>
              </a:rPr>
              <a:t> </a:t>
            </a:r>
            <a:endParaRPr lang="en-AU" sz="31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2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09FE1B-B996-A44E-A2FB-700575840813}"/>
              </a:ext>
            </a:extLst>
          </p:cNvPr>
          <p:cNvSpPr txBox="1"/>
          <p:nvPr/>
        </p:nvSpPr>
        <p:spPr>
          <a:xfrm>
            <a:off x="2857" y="15028"/>
            <a:ext cx="6657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Offence of the Cross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C23F2-F475-074D-A4E4-888CC1A43FB8}"/>
              </a:ext>
            </a:extLst>
          </p:cNvPr>
          <p:cNvSpPr/>
          <p:nvPr/>
        </p:nvSpPr>
        <p:spPr>
          <a:xfrm>
            <a:off x="953343" y="3604827"/>
            <a:ext cx="67870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14: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(ESV) </a:t>
            </a:r>
            <a:r>
              <a:rPr lang="en-US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am </a:t>
            </a:r>
            <a:r>
              <a:rPr lang="en-US" b="1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way, and </a:t>
            </a:r>
            <a:r>
              <a:rPr lang="en-US" b="1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truth, and </a:t>
            </a:r>
            <a:r>
              <a:rPr lang="en-US" b="1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life.  </a:t>
            </a:r>
            <a:r>
              <a:rPr lang="en-US" b="1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comes to the Father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except through me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B0C-F3D4-0346-AA7D-C75B36D4D0A9}"/>
              </a:ext>
            </a:extLst>
          </p:cNvPr>
          <p:cNvSpPr txBox="1"/>
          <p:nvPr/>
        </p:nvSpPr>
        <p:spPr>
          <a:xfrm>
            <a:off x="19176" y="44369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Gospel tells me “I am a Sinner in need of a Saviour”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EA0F-7AA5-8845-A093-79DDDF7472EC}"/>
              </a:ext>
            </a:extLst>
          </p:cNvPr>
          <p:cNvSpPr txBox="1"/>
          <p:nvPr/>
        </p:nvSpPr>
        <p:spPr>
          <a:xfrm>
            <a:off x="395536" y="697260"/>
            <a:ext cx="85689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live with the delusion “My good outweighs the bad – I don’t need a Saviour”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demolishes every bit of ‘self-righteousness’.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love for us, God gave His only Son to die to save us from our sin.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13039" y="151765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Gospel is Exclusive.  Jesus Christ is our only means of salvation.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6C57-8CC4-AB4A-B94F-0B72C019B382}"/>
              </a:ext>
            </a:extLst>
          </p:cNvPr>
          <p:cNvSpPr txBox="1"/>
          <p:nvPr/>
        </p:nvSpPr>
        <p:spPr>
          <a:xfrm>
            <a:off x="395536" y="1817837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invited, but there is only one God to come to.</a:t>
            </a:r>
          </a:p>
        </p:txBody>
      </p:sp>
    </p:spTree>
    <p:extLst>
      <p:ext uri="{BB962C8B-B14F-4D97-AF65-F5344CB8AC3E}">
        <p14:creationId xmlns:p14="http://schemas.microsoft.com/office/powerpoint/2010/main" val="33943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uiExpand="1" build="p"/>
      <p:bldP spid="13" grpId="0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09FE1B-B996-A44E-A2FB-700575840813}"/>
              </a:ext>
            </a:extLst>
          </p:cNvPr>
          <p:cNvSpPr txBox="1"/>
          <p:nvPr/>
        </p:nvSpPr>
        <p:spPr>
          <a:xfrm>
            <a:off x="2857" y="15028"/>
            <a:ext cx="6657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Offence of the Cross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C23F2-F475-074D-A4E4-888CC1A43FB8}"/>
              </a:ext>
            </a:extLst>
          </p:cNvPr>
          <p:cNvSpPr/>
          <p:nvPr/>
        </p:nvSpPr>
        <p:spPr>
          <a:xfrm>
            <a:off x="4965444" y="2167671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5:1</a:t>
            </a:r>
            <a:r>
              <a:rPr lang="en-AU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freedom Christ has set us free;  stand firm therefore, and do not submit again to a yoke of slavery.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B0C-F3D4-0346-AA7D-C75B36D4D0A9}"/>
              </a:ext>
            </a:extLst>
          </p:cNvPr>
          <p:cNvSpPr txBox="1"/>
          <p:nvPr/>
        </p:nvSpPr>
        <p:spPr>
          <a:xfrm>
            <a:off x="19176" y="44369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Gospel tells me “I am a Sinner in need of a Saviour”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EA0F-7AA5-8845-A093-79DDDF7472EC}"/>
              </a:ext>
            </a:extLst>
          </p:cNvPr>
          <p:cNvSpPr txBox="1"/>
          <p:nvPr/>
        </p:nvSpPr>
        <p:spPr>
          <a:xfrm>
            <a:off x="395536" y="697260"/>
            <a:ext cx="85689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live with the delusion “My good outweighs the bad – I don’t need a Saviour”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demolishes every bit of ‘self-righteousness’.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love for us, God gave His only Son to die to save us from our sin.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13039" y="151765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Gospel is Exclusive.  Jesus Christ is our only means of salvation.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6C57-8CC4-AB4A-B94F-0B72C019B382}"/>
              </a:ext>
            </a:extLst>
          </p:cNvPr>
          <p:cNvSpPr txBox="1"/>
          <p:nvPr/>
        </p:nvSpPr>
        <p:spPr>
          <a:xfrm>
            <a:off x="395536" y="1817837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invited, but there is only one God to come to.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D8C7A-D9E9-6645-BE00-C3D8039D4EC7}"/>
              </a:ext>
            </a:extLst>
          </p:cNvPr>
          <p:cNvSpPr txBox="1"/>
          <p:nvPr/>
        </p:nvSpPr>
        <p:spPr>
          <a:xfrm>
            <a:off x="765" y="209452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Christ is Sufficient – Nothing else is needed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8C024-136C-794C-98E4-209CD842367B}"/>
              </a:ext>
            </a:extLst>
          </p:cNvPr>
          <p:cNvSpPr txBox="1"/>
          <p:nvPr/>
        </p:nvSpPr>
        <p:spPr>
          <a:xfrm>
            <a:off x="383262" y="2394707"/>
            <a:ext cx="45821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works/religious practices required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618AB-0A53-3C4D-9278-B0F127358F54}"/>
              </a:ext>
            </a:extLst>
          </p:cNvPr>
          <p:cNvSpPr txBox="1"/>
          <p:nvPr/>
        </p:nvSpPr>
        <p:spPr>
          <a:xfrm>
            <a:off x="827584" y="3062221"/>
            <a:ext cx="66594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had told the  Galatian Christians they needed to add Old Covenant Religious Practices to make their faith more complete...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1828C-971B-4B43-8E05-CD4812171C8D}"/>
              </a:ext>
            </a:extLst>
          </p:cNvPr>
          <p:cNvSpPr txBox="1"/>
          <p:nvPr/>
        </p:nvSpPr>
        <p:spPr>
          <a:xfrm>
            <a:off x="15046" y="3579131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from Pagan worship of other Gods, but now being enslaved with Old Covenant Law</a:t>
            </a:r>
          </a:p>
        </p:txBody>
      </p:sp>
    </p:spTree>
    <p:extLst>
      <p:ext uri="{BB962C8B-B14F-4D97-AF65-F5344CB8AC3E}">
        <p14:creationId xmlns:p14="http://schemas.microsoft.com/office/powerpoint/2010/main" val="370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09FE1B-B996-A44E-A2FB-700575840813}"/>
              </a:ext>
            </a:extLst>
          </p:cNvPr>
          <p:cNvSpPr txBox="1"/>
          <p:nvPr/>
        </p:nvSpPr>
        <p:spPr>
          <a:xfrm>
            <a:off x="2857" y="15028"/>
            <a:ext cx="6657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Offence of the Cross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C23F2-F475-074D-A4E4-888CC1A43FB8}"/>
              </a:ext>
            </a:extLst>
          </p:cNvPr>
          <p:cNvSpPr/>
          <p:nvPr/>
        </p:nvSpPr>
        <p:spPr>
          <a:xfrm>
            <a:off x="683568" y="4103702"/>
            <a:ext cx="74168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4 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You are severed from Christ.....</a:t>
            </a:r>
            <a:r>
              <a:rPr lang="en-AU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have fallen away from grace.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B0C-F3D4-0346-AA7D-C75B36D4D0A9}"/>
              </a:ext>
            </a:extLst>
          </p:cNvPr>
          <p:cNvSpPr txBox="1"/>
          <p:nvPr/>
        </p:nvSpPr>
        <p:spPr>
          <a:xfrm>
            <a:off x="19176" y="44369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Gospel tells me “I am a Sinner in need of a Saviour”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EA0F-7AA5-8845-A093-79DDDF7472EC}"/>
              </a:ext>
            </a:extLst>
          </p:cNvPr>
          <p:cNvSpPr txBox="1"/>
          <p:nvPr/>
        </p:nvSpPr>
        <p:spPr>
          <a:xfrm>
            <a:off x="395536" y="697260"/>
            <a:ext cx="85689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live with the delusion “My good outweighs the bad – I don’t need a Saviour”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demolishes every bit of ‘self-righteousness’.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love for us, God gave His only Son to die to save us from our sin.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13039" y="151765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Gospel is Exclusive.  Jesus Christ is our only means of salvation.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6C57-8CC4-AB4A-B94F-0B72C019B382}"/>
              </a:ext>
            </a:extLst>
          </p:cNvPr>
          <p:cNvSpPr txBox="1"/>
          <p:nvPr/>
        </p:nvSpPr>
        <p:spPr>
          <a:xfrm>
            <a:off x="395536" y="1817837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invited, but there is only one God to come to.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D8C7A-D9E9-6645-BE00-C3D8039D4EC7}"/>
              </a:ext>
            </a:extLst>
          </p:cNvPr>
          <p:cNvSpPr txBox="1"/>
          <p:nvPr/>
        </p:nvSpPr>
        <p:spPr>
          <a:xfrm>
            <a:off x="765" y="2094522"/>
            <a:ext cx="9141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Christ is Sufficient – Nothing else is needed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8C024-136C-794C-98E4-209CD842367B}"/>
              </a:ext>
            </a:extLst>
          </p:cNvPr>
          <p:cNvSpPr txBox="1"/>
          <p:nvPr/>
        </p:nvSpPr>
        <p:spPr>
          <a:xfrm>
            <a:off x="383262" y="2394707"/>
            <a:ext cx="45821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works/religious practices required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618AB-0A53-3C4D-9278-B0F127358F54}"/>
              </a:ext>
            </a:extLst>
          </p:cNvPr>
          <p:cNvSpPr txBox="1"/>
          <p:nvPr/>
        </p:nvSpPr>
        <p:spPr>
          <a:xfrm>
            <a:off x="816915" y="2674634"/>
            <a:ext cx="66594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had told the  Galatian Christians they needed to add Old Covenant Religious Practices to make their faith more complete...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1828C-971B-4B43-8E05-CD4812171C8D}"/>
              </a:ext>
            </a:extLst>
          </p:cNvPr>
          <p:cNvSpPr txBox="1"/>
          <p:nvPr/>
        </p:nvSpPr>
        <p:spPr>
          <a:xfrm>
            <a:off x="4377" y="3191544"/>
            <a:ext cx="91289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from Pagan worship of other Gods, but now being enslaved with Old Covenant Law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‘a package deal’.  If you feel you need some of the Law, obliged to keep it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1A824D-5E11-DC46-A763-5DB0C0E49496}"/>
              </a:ext>
            </a:extLst>
          </p:cNvPr>
          <p:cNvSpPr txBox="1"/>
          <p:nvPr/>
        </p:nvSpPr>
        <p:spPr>
          <a:xfrm>
            <a:off x="-1" y="3771458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AU"/>
            </a:defPPr>
            <a:lvl1pPr marL="182563" indent="-18256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AU" dirty="0"/>
              <a:t>If I need some Law, Christ isn’t enough;  Severed from Christ;  Therefore must keep all Law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4A73E2-2A5C-DB41-B9F4-1E25B870DD3C}"/>
              </a:ext>
            </a:extLst>
          </p:cNvPr>
          <p:cNvSpPr/>
          <p:nvPr/>
        </p:nvSpPr>
        <p:spPr>
          <a:xfrm>
            <a:off x="539552" y="4653036"/>
            <a:ext cx="781688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through the Spirit, by faith, we ourselves eagerly wait for the hope of righteousness.</a:t>
            </a:r>
            <a:r>
              <a:rPr lang="en-AU" dirty="0">
                <a:latin typeface="Comic Sans MS" panose="030F0902030302020204" pitchFamily="66" charset="0"/>
              </a:rPr>
              <a:t> 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6 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For in Christ Jesus neither circumcision nor uncircumcision counts for anything, but only faith working through love.</a:t>
            </a:r>
            <a:r>
              <a:rPr lang="en-AU" dirty="0">
                <a:latin typeface="Comic Sans MS" panose="030F0902030302020204" pitchFamily="66" charset="0"/>
              </a:rPr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09FE1B-B996-A44E-A2FB-700575840813}"/>
              </a:ext>
            </a:extLst>
          </p:cNvPr>
          <p:cNvSpPr txBox="1"/>
          <p:nvPr/>
        </p:nvSpPr>
        <p:spPr>
          <a:xfrm>
            <a:off x="611560" y="-56548"/>
            <a:ext cx="6657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Offence of the Cross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B0C-F3D4-0346-AA7D-C75B36D4D0A9}"/>
              </a:ext>
            </a:extLst>
          </p:cNvPr>
          <p:cNvSpPr txBox="1"/>
          <p:nvPr/>
        </p:nvSpPr>
        <p:spPr>
          <a:xfrm>
            <a:off x="-7865" y="277093"/>
            <a:ext cx="912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Gospel tells me “I am a Sinner in need of a Saviour”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EA0F-7AA5-8845-A093-79DDDF7472EC}"/>
              </a:ext>
            </a:extLst>
          </p:cNvPr>
          <p:cNvSpPr txBox="1"/>
          <p:nvPr/>
        </p:nvSpPr>
        <p:spPr>
          <a:xfrm>
            <a:off x="395536" y="497924"/>
            <a:ext cx="85689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live with the delusion “My good outweighs the bad – I don’t need a Saviour”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demolishes every bit of ‘self-righteousness’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-5432" y="1000169"/>
            <a:ext cx="91108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Gospel is Exclusive.  Jesus Christ is our only means of salvation.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6C57-8CC4-AB4A-B94F-0B72C019B382}"/>
              </a:ext>
            </a:extLst>
          </p:cNvPr>
          <p:cNvSpPr txBox="1"/>
          <p:nvPr/>
        </p:nvSpPr>
        <p:spPr>
          <a:xfrm>
            <a:off x="395536" y="1250567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invited, but there is only one God to come to.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D8C7A-D9E9-6645-BE00-C3D8039D4EC7}"/>
              </a:ext>
            </a:extLst>
          </p:cNvPr>
          <p:cNvSpPr txBox="1"/>
          <p:nvPr/>
        </p:nvSpPr>
        <p:spPr>
          <a:xfrm>
            <a:off x="-21761" y="1504129"/>
            <a:ext cx="9141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Christ is Sufficient – Nothing else is needed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8C024-136C-794C-98E4-209CD842367B}"/>
              </a:ext>
            </a:extLst>
          </p:cNvPr>
          <p:cNvSpPr txBox="1"/>
          <p:nvPr/>
        </p:nvSpPr>
        <p:spPr>
          <a:xfrm>
            <a:off x="4447995" y="1512415"/>
            <a:ext cx="45821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works/religious practices required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618AB-0A53-3C4D-9278-B0F127358F54}"/>
              </a:ext>
            </a:extLst>
          </p:cNvPr>
          <p:cNvSpPr txBox="1"/>
          <p:nvPr/>
        </p:nvSpPr>
        <p:spPr>
          <a:xfrm>
            <a:off x="827584" y="1842857"/>
            <a:ext cx="665946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had told the  Galatian Christians they needed to add Old Covenant Religious Practices to make their faith more complete...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1828C-971B-4B43-8E05-CD4812171C8D}"/>
              </a:ext>
            </a:extLst>
          </p:cNvPr>
          <p:cNvSpPr txBox="1"/>
          <p:nvPr/>
        </p:nvSpPr>
        <p:spPr>
          <a:xfrm>
            <a:off x="7523" y="2477603"/>
            <a:ext cx="91289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from Pagan worship of other Gods, but now being enslaved with Old Covenant Law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‘a package deal’.  If you feel you need some of the Law, obliged to keep it 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4A73E2-2A5C-DB41-B9F4-1E25B870DD3C}"/>
              </a:ext>
            </a:extLst>
          </p:cNvPr>
          <p:cNvSpPr/>
          <p:nvPr/>
        </p:nvSpPr>
        <p:spPr>
          <a:xfrm>
            <a:off x="4568056" y="3119272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but only faith working through love.</a:t>
            </a:r>
            <a:r>
              <a:rPr lang="en-AU" dirty="0">
                <a:latin typeface="Comic Sans MS" panose="030F0902030302020204" pitchFamily="66" charset="0"/>
              </a:rPr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0D4908-F06C-B844-8B34-45C12B91004F}"/>
              </a:ext>
            </a:extLst>
          </p:cNvPr>
          <p:cNvSpPr txBox="1"/>
          <p:nvPr/>
        </p:nvSpPr>
        <p:spPr>
          <a:xfrm>
            <a:off x="302096" y="3119272"/>
            <a:ext cx="829179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 or Gentile (circ. / </a:t>
            </a:r>
            <a:r>
              <a:rPr lang="en-A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uncirc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doesn’t matter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B78B3-C9DE-5A44-9A61-A0A4C353C23E}"/>
              </a:ext>
            </a:extLst>
          </p:cNvPr>
          <p:cNvSpPr txBox="1"/>
          <p:nvPr/>
        </p:nvSpPr>
        <p:spPr>
          <a:xfrm>
            <a:off x="7523" y="3484056"/>
            <a:ext cx="9128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has to be connected with Love:  Love from God;  Love for God.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E4C489-F9B3-7944-ADC2-B4ADD85BFF34}"/>
              </a:ext>
            </a:extLst>
          </p:cNvPr>
          <p:cNvSpPr/>
          <p:nvPr/>
        </p:nvSpPr>
        <p:spPr>
          <a:xfrm>
            <a:off x="448906" y="3827076"/>
            <a:ext cx="74168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running well.  Who </a:t>
            </a:r>
            <a:r>
              <a:rPr lang="en-AU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hindered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from obeying the truth?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'Muttley, do something!' As incompetent and unlucky as Wile E. Coyote, Dick and his wheezy sidekick Muttley would go to any lengths to win races in his tricked-out Mean Machine but would always lose in the end">
            <a:extLst>
              <a:ext uri="{FF2B5EF4-FFF2-40B4-BE49-F238E27FC236}">
                <a16:creationId xmlns:a16="http://schemas.microsoft.com/office/drawing/2014/main" id="{D5A0F351-1DAD-7944-9543-BD0EA5BF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63500"/>
            <a:ext cx="74422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EEA3F-DF0F-C544-8945-33D738FA171B}"/>
              </a:ext>
            </a:extLst>
          </p:cNvPr>
          <p:cNvSpPr/>
          <p:nvPr/>
        </p:nvSpPr>
        <p:spPr>
          <a:xfrm>
            <a:off x="467544" y="91504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running well.  Who </a:t>
            </a:r>
            <a:r>
              <a:rPr lang="en-AU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hindered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from obeying the truth?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9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cky Races Cartoon intro" descr="Wacky Races Cartoon intro">
            <a:hlinkClick r:id="" action="ppaction://media"/>
            <a:extLst>
              <a:ext uri="{FF2B5EF4-FFF2-40B4-BE49-F238E27FC236}">
                <a16:creationId xmlns:a16="http://schemas.microsoft.com/office/drawing/2014/main" id="{84A75FA2-0B80-3242-9E56-56B862A1E5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126177</TotalTime>
  <Words>1325</Words>
  <Application>Microsoft Macintosh PowerPoint</Application>
  <PresentationFormat>On-screen Show (16:10)</PresentationFormat>
  <Paragraphs>89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2135</cp:revision>
  <cp:lastPrinted>2021-04-29T22:15:25Z</cp:lastPrinted>
  <dcterms:created xsi:type="dcterms:W3CDTF">2016-11-04T06:28:01Z</dcterms:created>
  <dcterms:modified xsi:type="dcterms:W3CDTF">2021-04-29T22:28:28Z</dcterms:modified>
</cp:coreProperties>
</file>